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4"/>
  </p:notesMasterIdLst>
  <p:handoutMasterIdLst>
    <p:handoutMasterId r:id="rId25"/>
  </p:handoutMasterIdLst>
  <p:sldIdLst>
    <p:sldId id="264" r:id="rId2"/>
    <p:sldId id="265" r:id="rId3"/>
    <p:sldId id="266" r:id="rId4"/>
    <p:sldId id="267" r:id="rId5"/>
    <p:sldId id="268" r:id="rId6"/>
    <p:sldId id="269" r:id="rId7"/>
    <p:sldId id="270" r:id="rId8"/>
    <p:sldId id="271" r:id="rId9"/>
    <p:sldId id="272" r:id="rId10"/>
    <p:sldId id="273" r:id="rId11"/>
    <p:sldId id="278" r:id="rId12"/>
    <p:sldId id="280" r:id="rId13"/>
    <p:sldId id="285" r:id="rId14"/>
    <p:sldId id="295" r:id="rId15"/>
    <p:sldId id="296" r:id="rId16"/>
    <p:sldId id="297" r:id="rId17"/>
    <p:sldId id="298" r:id="rId18"/>
    <p:sldId id="299" r:id="rId19"/>
    <p:sldId id="300" r:id="rId20"/>
    <p:sldId id="306" r:id="rId21"/>
    <p:sldId id="307" r:id="rId22"/>
    <p:sldId id="308" r:id="rId23"/>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70" d="100"/>
          <a:sy n="70" d="100"/>
        </p:scale>
        <p:origin x="13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extLst>
      <p:ext uri="{BB962C8B-B14F-4D97-AF65-F5344CB8AC3E}">
        <p14:creationId xmlns:p14="http://schemas.microsoft.com/office/powerpoint/2010/main" val="29946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29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63562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7346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err="1" smtClean="0"/>
              <a:t>Angular</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dirty="0" smtClean="0"/>
              <a:t>Chapitre </a:t>
            </a:r>
            <a:r>
              <a:rPr lang="fr-FR" altLang="fr-FR" dirty="0" smtClean="0"/>
              <a:t>10</a:t>
            </a:r>
            <a:endParaRPr lang="fr-FR" altLang="fr-FR" dirty="0" smtClean="0"/>
          </a:p>
          <a:p>
            <a:pPr eaLnBrk="1" hangingPunct="1"/>
            <a:r>
              <a:rPr lang="fr-FR" altLang="fr-FR" dirty="0" smtClean="0"/>
              <a:t>Tests</a:t>
            </a:r>
          </a:p>
        </p:txBody>
      </p:sp>
      <p:pic>
        <p:nvPicPr>
          <p:cNvPr id="2051" name="Picture 5" descr="Angular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198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891435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1986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14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1467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172880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102032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310374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301770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a:t>
            </a:r>
            <a:endParaRPr lang="fr-FR" dirty="0"/>
          </a:p>
        </p:txBody>
      </p:sp>
      <p:sp>
        <p:nvSpPr>
          <p:cNvPr id="3" name="Espace réservé du contenu 2"/>
          <p:cNvSpPr>
            <a:spLocks noGrp="1"/>
          </p:cNvSpPr>
          <p:nvPr>
            <p:ph idx="1"/>
          </p:nvPr>
        </p:nvSpPr>
        <p:spPr/>
        <p:txBody>
          <a:bodyPr/>
          <a:lstStyle/>
          <a:p>
            <a:r>
              <a:rPr lang="fr-FR" dirty="0"/>
              <a:t>Karma été créé spécialement pour les tests </a:t>
            </a:r>
            <a:r>
              <a:rPr lang="fr-FR" dirty="0" smtClean="0"/>
              <a:t>d’</a:t>
            </a:r>
            <a:r>
              <a:rPr lang="fr-FR" dirty="0" err="1" smtClean="0"/>
              <a:t>Angular</a:t>
            </a:r>
            <a:r>
              <a:rPr lang="fr-FR" dirty="0" smtClean="0"/>
              <a:t> </a:t>
            </a:r>
            <a:r>
              <a:rPr lang="fr-FR" dirty="0"/>
              <a:t>au départ, mais qui est capable de tester n’importe quel type de projet </a:t>
            </a:r>
            <a:r>
              <a:rPr lang="fr-FR" dirty="0" err="1" smtClean="0"/>
              <a:t>javascript</a:t>
            </a:r>
            <a:endParaRPr lang="fr-FR" dirty="0" smtClean="0"/>
          </a:p>
          <a:p>
            <a:r>
              <a:rPr lang="fr-FR" dirty="0" smtClean="0"/>
              <a:t>C’est le moteur qui déclenche la suite de test unitaire</a:t>
            </a:r>
          </a:p>
          <a:p>
            <a:pPr lvl="1"/>
            <a:r>
              <a:rPr lang="fr-FR" dirty="0" smtClean="0"/>
              <a:t>Disponible via </a:t>
            </a:r>
            <a:r>
              <a:rPr lang="fr-FR" dirty="0" err="1" smtClean="0"/>
              <a:t>GitHub</a:t>
            </a:r>
            <a:r>
              <a:rPr lang="fr-FR" dirty="0" smtClean="0"/>
              <a:t> ou via Visual Studio </a:t>
            </a:r>
            <a:r>
              <a:rPr lang="fr-FR" dirty="0" err="1" smtClean="0"/>
              <a:t>Nuget</a:t>
            </a:r>
            <a:r>
              <a:rPr lang="fr-FR" dirty="0" smtClean="0"/>
              <a:t> ou Eclipse</a:t>
            </a:r>
          </a:p>
          <a:p>
            <a:pPr lvl="1"/>
            <a:r>
              <a:rPr lang="fr-FR" dirty="0" smtClean="0"/>
              <a:t>Dépend de Jasmine (Test Unitaire), </a:t>
            </a:r>
            <a:r>
              <a:rPr lang="fr-FR" dirty="0" err="1" smtClean="0"/>
              <a:t>PhantomJS</a:t>
            </a:r>
            <a:r>
              <a:rPr lang="fr-FR" dirty="0" smtClean="0"/>
              <a:t> (navigateur </a:t>
            </a:r>
            <a:r>
              <a:rPr lang="fr-FR" dirty="0" err="1" smtClean="0"/>
              <a:t>phantome</a:t>
            </a:r>
            <a:r>
              <a:rPr lang="fr-FR" dirty="0" smtClean="0"/>
              <a:t>) et les dépendances pour </a:t>
            </a:r>
            <a:r>
              <a:rPr lang="fr-FR" dirty="0" err="1" smtClean="0"/>
              <a:t>Angular</a:t>
            </a:r>
            <a:endParaRPr lang="fr-FR" dirty="0" smtClean="0"/>
          </a:p>
          <a:p>
            <a:endParaRPr lang="fr-FR" dirty="0" smtClean="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349" y="5643711"/>
            <a:ext cx="3000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9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91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 Installation</a:t>
            </a:r>
            <a:endParaRPr lang="fr-FR" dirty="0"/>
          </a:p>
        </p:txBody>
      </p:sp>
      <p:sp>
        <p:nvSpPr>
          <p:cNvPr id="3" name="Espace réservé du contenu 2"/>
          <p:cNvSpPr>
            <a:spLocks noGrp="1"/>
          </p:cNvSpPr>
          <p:nvPr>
            <p:ph idx="1"/>
          </p:nvPr>
        </p:nvSpPr>
        <p:spPr/>
        <p:txBody>
          <a:bodyPr/>
          <a:lstStyle/>
          <a:p>
            <a:r>
              <a:rPr lang="fr-FR" dirty="0" smtClean="0"/>
              <a:t>S'installe par NPM</a:t>
            </a:r>
          </a:p>
          <a:p>
            <a:r>
              <a:rPr lang="fr-FR" dirty="0" smtClean="0"/>
              <a:t>Nécessite un fichier de configuration</a:t>
            </a:r>
          </a:p>
          <a:p>
            <a:pPr lvl="1"/>
            <a:r>
              <a:rPr lang="fr-FR" dirty="0" smtClean="0"/>
              <a:t>Pour le générer : karma </a:t>
            </a:r>
            <a:r>
              <a:rPr lang="fr-FR" dirty="0" err="1" smtClean="0"/>
              <a:t>init</a:t>
            </a:r>
            <a:endParaRPr lang="fr-FR" dirty="0" smtClean="0"/>
          </a:p>
          <a:p>
            <a:r>
              <a:rPr lang="fr-FR" dirty="0" smtClean="0"/>
              <a:t>Karma a besoin d'un </a:t>
            </a:r>
            <a:r>
              <a:rPr lang="fr-FR" dirty="0" err="1" smtClean="0"/>
              <a:t>framework</a:t>
            </a:r>
            <a:r>
              <a:rPr lang="fr-FR" dirty="0" smtClean="0"/>
              <a:t> de test unitaire</a:t>
            </a:r>
          </a:p>
          <a:p>
            <a:pPr lvl="1"/>
            <a:r>
              <a:rPr lang="fr-FR" dirty="0" smtClean="0"/>
              <a:t>Jasmine ou Mocha</a:t>
            </a:r>
          </a:p>
          <a:p>
            <a:r>
              <a:rPr lang="fr-FR" dirty="0" smtClean="0"/>
              <a:t>Karma a besoin d'un conteneur JS qui peut être un navigateur</a:t>
            </a:r>
          </a:p>
          <a:p>
            <a:pPr lvl="1"/>
            <a:r>
              <a:rPr lang="fr-FR" dirty="0" smtClean="0"/>
              <a:t>Chrome ou </a:t>
            </a:r>
            <a:r>
              <a:rPr lang="fr-FR" dirty="0" err="1" smtClean="0"/>
              <a:t>PhantomJS</a:t>
            </a:r>
            <a:endParaRPr lang="fr-FR" dirty="0" smtClean="0"/>
          </a:p>
          <a:p>
            <a:r>
              <a:rPr lang="fr-FR" dirty="0" smtClean="0"/>
              <a:t>Disponible en test unitaire ou serveur d'intégration</a:t>
            </a:r>
          </a:p>
          <a:p>
            <a:pPr lvl="1"/>
            <a:r>
              <a:rPr lang="fr-FR" dirty="0" smtClean="0"/>
              <a:t>Disponible via Eclipse ou Visual Studio</a:t>
            </a:r>
            <a:endParaRPr lang="fr-FR" dirty="0"/>
          </a:p>
        </p:txBody>
      </p:sp>
    </p:spTree>
    <p:extLst>
      <p:ext uri="{BB962C8B-B14F-4D97-AF65-F5344CB8AC3E}">
        <p14:creationId xmlns:p14="http://schemas.microsoft.com/office/powerpoint/2010/main" val="143000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Jasmine est le moteur de Test</a:t>
            </a:r>
          </a:p>
          <a:p>
            <a:r>
              <a:rPr lang="fr-FR" dirty="0"/>
              <a:t>BDD : </a:t>
            </a:r>
            <a:r>
              <a:rPr lang="fr-FR" dirty="0" err="1"/>
              <a:t>Behavior</a:t>
            </a:r>
            <a:r>
              <a:rPr lang="fr-FR" dirty="0"/>
              <a:t> </a:t>
            </a:r>
            <a:r>
              <a:rPr lang="fr-FR" dirty="0" err="1"/>
              <a:t>Driven</a:t>
            </a:r>
            <a:r>
              <a:rPr lang="fr-FR" dirty="0"/>
              <a:t> </a:t>
            </a:r>
            <a:r>
              <a:rPr lang="fr-FR" dirty="0" err="1"/>
              <a:t>Development</a:t>
            </a:r>
            <a:endParaRPr lang="fr-FR" dirty="0"/>
          </a:p>
          <a:p>
            <a:r>
              <a:rPr lang="fr-FR" dirty="0" err="1" smtClean="0"/>
              <a:t>Describe</a:t>
            </a:r>
            <a:r>
              <a:rPr lang="fr-FR" dirty="0" smtClean="0"/>
              <a:t> pour décrire le test</a:t>
            </a:r>
          </a:p>
          <a:p>
            <a:r>
              <a:rPr lang="fr-FR" dirty="0" smtClean="0"/>
              <a:t>It </a:t>
            </a:r>
            <a:r>
              <a:rPr lang="fr-FR" dirty="0" err="1" smtClean="0"/>
              <a:t>expect</a:t>
            </a:r>
            <a:r>
              <a:rPr lang="fr-FR" dirty="0" smtClean="0"/>
              <a:t> et .</a:t>
            </a:r>
            <a:r>
              <a:rPr lang="fr-FR" dirty="0" err="1" smtClean="0"/>
              <a:t>toBe</a:t>
            </a:r>
            <a:r>
              <a:rPr lang="fr-FR" dirty="0" smtClean="0"/>
              <a:t> permettent de définir une assertion de test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005064"/>
            <a:ext cx="4093771" cy="1671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560" y="116632"/>
            <a:ext cx="3481561" cy="87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731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Karma.conf.js</a:t>
            </a:r>
          </a:p>
          <a:p>
            <a:pPr lvl="1"/>
            <a:r>
              <a:rPr lang="fr-FR" dirty="0" smtClean="0"/>
              <a:t>Par défaut Karma écoute les fichiers *.spec.js</a:t>
            </a:r>
          </a:p>
          <a:p>
            <a:pPr lvl="1"/>
            <a:r>
              <a:rPr lang="fr-FR" dirty="0" smtClean="0"/>
              <a:t>Exécute les tests unitaires en temps </a:t>
            </a:r>
            <a:r>
              <a:rPr lang="fr-FR" dirty="0" smtClean="0"/>
              <a:t>réel</a:t>
            </a:r>
          </a:p>
          <a:p>
            <a:r>
              <a:rPr lang="fr-FR" dirty="0" smtClean="0"/>
              <a:t>Modification des tests</a:t>
            </a:r>
          </a:p>
          <a:p>
            <a:pPr lvl="1"/>
            <a:r>
              <a:rPr lang="fr-FR" dirty="0" smtClean="0"/>
              <a:t>Modifier </a:t>
            </a:r>
            <a:r>
              <a:rPr lang="fr-FR" dirty="0" err="1" smtClean="0"/>
              <a:t>test.ts</a:t>
            </a:r>
            <a:r>
              <a:rPr lang="fr-FR" dirty="0" smtClean="0"/>
              <a:t> pour ne tester </a:t>
            </a:r>
            <a:r>
              <a:rPr lang="fr-FR" smtClean="0"/>
              <a:t>qu’un répertoire</a:t>
            </a:r>
            <a:endParaRPr lang="fr-FR" dirty="0" smtClean="0"/>
          </a:p>
          <a:p>
            <a:pPr lvl="1"/>
            <a:r>
              <a:rPr lang="fr-FR" dirty="0" err="1"/>
              <a:t>const</a:t>
            </a:r>
            <a:r>
              <a:rPr lang="fr-FR" dirty="0"/>
              <a:t> </a:t>
            </a:r>
            <a:r>
              <a:rPr lang="fr-FR" dirty="0" err="1"/>
              <a:t>context</a:t>
            </a:r>
            <a:r>
              <a:rPr lang="fr-FR" dirty="0"/>
              <a:t> = </a:t>
            </a:r>
            <a:r>
              <a:rPr lang="fr-FR" dirty="0" err="1"/>
              <a:t>require.context</a:t>
            </a:r>
            <a:r>
              <a:rPr lang="fr-FR" dirty="0"/>
              <a:t>('./</a:t>
            </a:r>
            <a:r>
              <a:rPr lang="fr-FR" dirty="0" err="1"/>
              <a:t>ts</a:t>
            </a:r>
            <a:r>
              <a:rPr lang="fr-FR" dirty="0"/>
              <a:t>/', </a:t>
            </a:r>
            <a:r>
              <a:rPr lang="fr-FR" dirty="0" err="1"/>
              <a:t>true</a:t>
            </a:r>
            <a:r>
              <a:rPr lang="fr-FR" dirty="0"/>
              <a:t>, /\.</a:t>
            </a:r>
            <a:r>
              <a:rPr lang="fr-FR" dirty="0" err="1"/>
              <a:t>spec</a:t>
            </a:r>
            <a:r>
              <a:rPr lang="fr-FR" dirty="0"/>
              <a:t>\.</a:t>
            </a:r>
            <a:r>
              <a:rPr lang="fr-FR" dirty="0" err="1"/>
              <a:t>ts</a:t>
            </a:r>
            <a:r>
              <a:rPr lang="fr-FR" dirty="0"/>
              <a:t>$/);</a:t>
            </a:r>
            <a:endParaRPr lang="fr-FR" dirty="0" smtClean="0"/>
          </a:p>
          <a:p>
            <a:r>
              <a:rPr lang="fr-FR" dirty="0" smtClean="0"/>
              <a:t>Exécution des tests</a:t>
            </a:r>
          </a:p>
          <a:p>
            <a:pPr lvl="1"/>
            <a:r>
              <a:rPr lang="fr-FR" dirty="0" err="1" smtClean="0"/>
              <a:t>Ng</a:t>
            </a:r>
            <a:r>
              <a:rPr lang="fr-FR" dirty="0" smtClean="0"/>
              <a:t> test</a:t>
            </a:r>
          </a:p>
          <a:p>
            <a:pPr lvl="1"/>
            <a:r>
              <a:rPr lang="fr-FR" dirty="0" smtClean="0"/>
              <a:t>Exécute les tests </a:t>
            </a:r>
            <a:r>
              <a:rPr lang="fr-FR" dirty="0" smtClean="0"/>
              <a:t>e2e</a:t>
            </a:r>
            <a:endParaRPr lang="fr-FR" dirty="0" smtClean="0"/>
          </a:p>
        </p:txBody>
      </p:sp>
    </p:spTree>
    <p:extLst>
      <p:ext uri="{BB962C8B-B14F-4D97-AF65-F5344CB8AC3E}">
        <p14:creationId xmlns:p14="http://schemas.microsoft.com/office/powerpoint/2010/main" val="60810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35940634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8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841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3802</TotalTime>
  <Words>614</Words>
  <Application>Microsoft Office PowerPoint</Application>
  <PresentationFormat>Affichage à l'écran (4:3)</PresentationFormat>
  <Paragraphs>81</Paragraphs>
  <Slides>22</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Century Schoolbook</vt:lpstr>
      <vt:lpstr>Courier New</vt:lpstr>
      <vt:lpstr>Monotype Sorts</vt:lpstr>
      <vt:lpstr>Times New Roman</vt:lpstr>
      <vt:lpstr>cvc</vt:lpstr>
      <vt:lpstr>Présentation PowerPoint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Test fonctionnel et de validation</vt:lpstr>
      <vt:lpstr>Les différents tests fonctionnels</vt:lpstr>
      <vt:lpstr>Test d’intégration</vt:lpstr>
      <vt:lpstr>Test Unitaire</vt:lpstr>
      <vt:lpstr>Karma</vt:lpstr>
      <vt:lpstr>Karma Installation</vt:lpstr>
      <vt:lpstr>Présentation PowerPoint</vt:lpstr>
      <vt:lpstr>Configuration</vt:lpstr>
    </vt:vector>
  </TitlesOfParts>
  <Company>jkhjkjkh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198</cp:revision>
  <dcterms:created xsi:type="dcterms:W3CDTF">2000-04-10T19:33:12Z</dcterms:created>
  <dcterms:modified xsi:type="dcterms:W3CDTF">2018-09-04T08:01:21Z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